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3" r:id="rId3"/>
    <p:sldId id="257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4" r:id="rId12"/>
    <p:sldId id="263" r:id="rId13"/>
    <p:sldId id="264" r:id="rId14"/>
    <p:sldId id="265" r:id="rId15"/>
    <p:sldId id="266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7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439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1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9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D692-6D43-4F19-B55E-C4C381BC3174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0960571-79D9-40D3-A27E-469011ADD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57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9400" y="217646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92D050"/>
                </a:solidFill>
              </a:rPr>
              <a:t>Activit</a:t>
            </a:r>
            <a:r>
              <a:rPr lang="ro-RO" sz="3600" b="1" dirty="0" smtClean="0">
                <a:solidFill>
                  <a:srgbClr val="92D050"/>
                </a:solidFill>
              </a:rPr>
              <a:t>ăți</a:t>
            </a:r>
            <a:r>
              <a:rPr lang="en-US" sz="3600" b="1" dirty="0" smtClean="0">
                <a:solidFill>
                  <a:srgbClr val="92D050"/>
                </a:solidFill>
              </a:rPr>
              <a:t> „</a:t>
            </a:r>
            <a:r>
              <a:rPr lang="ro-RO" sz="3600" b="1" dirty="0" smtClean="0">
                <a:solidFill>
                  <a:srgbClr val="92D050"/>
                </a:solidFill>
              </a:rPr>
              <a:t>verzi” desfășurate</a:t>
            </a:r>
            <a:br>
              <a:rPr lang="ro-RO" sz="3600" b="1" dirty="0" smtClean="0">
                <a:solidFill>
                  <a:srgbClr val="92D050"/>
                </a:solidFill>
              </a:rPr>
            </a:br>
            <a:r>
              <a:rPr lang="ro-RO" sz="3600" b="1" dirty="0" smtClean="0">
                <a:solidFill>
                  <a:srgbClr val="92D050"/>
                </a:solidFill>
              </a:rPr>
              <a:t>la Liceul Tehnologic Henri Coandă, Buzău </a:t>
            </a:r>
            <a:br>
              <a:rPr lang="ro-RO" sz="3600" b="1" dirty="0" smtClean="0">
                <a:solidFill>
                  <a:srgbClr val="92D050"/>
                </a:solidFill>
              </a:rPr>
            </a:br>
            <a:r>
              <a:rPr lang="ro-RO" sz="3600" b="1" dirty="0" smtClean="0">
                <a:solidFill>
                  <a:srgbClr val="92D050"/>
                </a:solidFill>
              </a:rPr>
              <a:t>în anul școlar 2017-2018</a:t>
            </a: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917825"/>
            <a:ext cx="10515600" cy="1325563"/>
          </a:xfrm>
        </p:spPr>
        <p:txBody>
          <a:bodyPr/>
          <a:lstStyle/>
          <a:p>
            <a:pPr algn="ctr"/>
            <a:r>
              <a:rPr lang="ro-RO" b="1" dirty="0" smtClean="0"/>
              <a:t>Excursie școlară – Delta Dunării 17.05.2018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93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0519-WA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388" y="1144588"/>
            <a:ext cx="6900862" cy="3881437"/>
          </a:xfrm>
        </p:spPr>
      </p:pic>
    </p:spTree>
    <p:extLst>
      <p:ext uri="{BB962C8B-B14F-4D97-AF65-F5344CB8AC3E}">
        <p14:creationId xmlns:p14="http://schemas.microsoft.com/office/powerpoint/2010/main" val="341856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1725"/>
            <a:ext cx="10515600" cy="1325563"/>
          </a:xfrm>
        </p:spPr>
        <p:txBody>
          <a:bodyPr/>
          <a:lstStyle/>
          <a:p>
            <a:pPr algn="ctr"/>
            <a:r>
              <a:rPr lang="ro-RO" b="1" dirty="0" smtClean="0"/>
              <a:t>Activitate de ecologizare a Parcului Crâng</a:t>
            </a:r>
            <a:br>
              <a:rPr lang="ro-RO" b="1" dirty="0" smtClean="0"/>
            </a:br>
            <a:r>
              <a:rPr lang="ro-RO" b="1" dirty="0" smtClean="0"/>
              <a:t>„Crâng Verde Start”-09.06.2018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14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3343274"/>
            <a:ext cx="4686300" cy="3514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3275"/>
            <a:ext cx="4686300" cy="3514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4" y="0"/>
            <a:ext cx="4269316" cy="3201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39688"/>
            <a:ext cx="421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2740025"/>
            <a:ext cx="10515600" cy="1325563"/>
          </a:xfrm>
        </p:spPr>
        <p:txBody>
          <a:bodyPr/>
          <a:lstStyle/>
          <a:p>
            <a:pPr algn="ctr"/>
            <a:r>
              <a:rPr lang="ro-RO" b="1" dirty="0" smtClean="0"/>
              <a:t>Ziua Națională de Curățenie</a:t>
            </a:r>
            <a:br>
              <a:rPr lang="ro-RO" b="1" dirty="0" smtClean="0"/>
            </a:br>
            <a:r>
              <a:rPr lang="ro-RO" b="1" dirty="0" smtClean="0"/>
              <a:t>Let</a:t>
            </a:r>
            <a:r>
              <a:rPr lang="en-US" b="1" dirty="0" smtClean="0"/>
              <a:t>’s  Do It Romania- 14.09.2018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60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820619"/>
            <a:ext cx="5383174" cy="4037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5383174" cy="2624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99" y="1127125"/>
            <a:ext cx="5952067" cy="44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2270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dirty="0" smtClean="0"/>
              <a:t>Activitate de prezentare a proiectului</a:t>
            </a:r>
            <a:br>
              <a:rPr lang="ro-RO" b="1" dirty="0" smtClean="0"/>
            </a:br>
            <a:r>
              <a:rPr lang="ro-RO" b="1" dirty="0" smtClean="0"/>
              <a:t> ECO-Școala </a:t>
            </a:r>
            <a:r>
              <a:rPr lang="ro-RO" b="1" smtClean="0"/>
              <a:t>– </a:t>
            </a:r>
            <a:r>
              <a:rPr lang="ro-RO" b="1" smtClean="0"/>
              <a:t>15.11.2018</a:t>
            </a:r>
            <a:br>
              <a:rPr lang="ro-RO" b="1" smtClean="0"/>
            </a:br>
            <a:r>
              <a:rPr lang="ro-RO" b="1" smtClean="0"/>
              <a:t>Instituție parteneră SC RER SUD SA Buzău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973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876300"/>
            <a:ext cx="7099300" cy="53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4" y="3454400"/>
            <a:ext cx="2552700" cy="340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0"/>
            <a:ext cx="2466975" cy="328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" y="0"/>
            <a:ext cx="2466975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2391834"/>
            <a:ext cx="11595100" cy="1646302"/>
          </a:xfrm>
        </p:spPr>
        <p:txBody>
          <a:bodyPr>
            <a:normAutofit fontScale="90000"/>
          </a:bodyPr>
          <a:lstStyle/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31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Activit</a:t>
            </a:r>
            <a:r>
              <a:rPr lang="ro-RO" sz="3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ăți</a:t>
            </a:r>
            <a:r>
              <a:rPr lang="en-US" sz="3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o-RO" sz="3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în parteneriat cu 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SC </a:t>
            </a:r>
            <a:r>
              <a:rPr lang="en-US" sz="3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GreenWeee</a:t>
            </a:r>
            <a:r>
              <a:rPr lang="ro-RO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</a:t>
            </a:r>
            <a:r>
              <a:rPr lang="en-US" sz="3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nterna</a:t>
            </a:r>
            <a:r>
              <a:rPr lang="ro-RO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ț</a:t>
            </a:r>
            <a:r>
              <a:rPr lang="en-US" sz="36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ional</a:t>
            </a:r>
            <a:r>
              <a:rPr lang="ro-RO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SA</a:t>
            </a:r>
            <a:r>
              <a:rPr lang="en-US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  <a:r>
              <a:rPr lang="ro-RO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o-RO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sz="31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o-RO" sz="3100" b="1" dirty="0">
                <a:solidFill>
                  <a:srgbClr val="92D050"/>
                </a:solidFill>
              </a:rPr>
              <a:t>-</a:t>
            </a:r>
            <a:r>
              <a:rPr lang="en-US" sz="3100" b="1" dirty="0" err="1" smtClean="0">
                <a:solidFill>
                  <a:srgbClr val="92D050"/>
                </a:solidFill>
              </a:rPr>
              <a:t>activitate</a:t>
            </a:r>
            <a:r>
              <a:rPr lang="en-US" sz="3100" b="1" dirty="0" smtClean="0">
                <a:solidFill>
                  <a:srgbClr val="92D050"/>
                </a:solidFill>
              </a:rPr>
              <a:t> de </a:t>
            </a:r>
            <a:r>
              <a:rPr lang="en-US" sz="3100" b="1" dirty="0" err="1" smtClean="0">
                <a:solidFill>
                  <a:srgbClr val="92D050"/>
                </a:solidFill>
              </a:rPr>
              <a:t>prezentare</a:t>
            </a:r>
            <a:r>
              <a:rPr lang="en-US" sz="3100" b="1" dirty="0" smtClean="0">
                <a:solidFill>
                  <a:srgbClr val="92D050"/>
                </a:solidFill>
              </a:rPr>
              <a:t> a </a:t>
            </a:r>
            <a:r>
              <a:rPr lang="en-US" sz="3100" b="1" dirty="0" err="1" smtClean="0">
                <a:solidFill>
                  <a:srgbClr val="92D050"/>
                </a:solidFill>
              </a:rPr>
              <a:t>societ</a:t>
            </a:r>
            <a:r>
              <a:rPr lang="ro-RO" sz="3100" b="1" dirty="0" smtClean="0">
                <a:solidFill>
                  <a:srgbClr val="92D050"/>
                </a:solidFill>
              </a:rPr>
              <a:t>ăț</a:t>
            </a:r>
            <a:r>
              <a:rPr lang="en-US" sz="3100" b="1" dirty="0" smtClean="0">
                <a:solidFill>
                  <a:srgbClr val="92D050"/>
                </a:solidFill>
              </a:rPr>
              <a:t>ii</a:t>
            </a:r>
            <a:r>
              <a:rPr lang="ro-RO" sz="3100" b="1" dirty="0" smtClean="0">
                <a:solidFill>
                  <a:srgbClr val="92D050"/>
                </a:solidFill>
              </a:rPr>
              <a:t> comerciale </a:t>
            </a:r>
            <a:r>
              <a:rPr lang="en-US" sz="3100" b="1" dirty="0">
                <a:solidFill>
                  <a:srgbClr val="92D050"/>
                </a:solidFill>
              </a:rPr>
              <a:t>SC </a:t>
            </a:r>
            <a:r>
              <a:rPr lang="en-US" sz="3100" b="1" dirty="0" err="1">
                <a:solidFill>
                  <a:srgbClr val="92D050"/>
                </a:solidFill>
              </a:rPr>
              <a:t>GreenWeee</a:t>
            </a:r>
            <a:r>
              <a:rPr lang="ro-RO" sz="3100" b="1" dirty="0">
                <a:solidFill>
                  <a:srgbClr val="92D050"/>
                </a:solidFill>
              </a:rPr>
              <a:t> I</a:t>
            </a:r>
            <a:r>
              <a:rPr lang="en-US" sz="3100" b="1" dirty="0" err="1">
                <a:solidFill>
                  <a:srgbClr val="92D050"/>
                </a:solidFill>
              </a:rPr>
              <a:t>nterna</a:t>
            </a:r>
            <a:r>
              <a:rPr lang="ro-RO" sz="3100" b="1" dirty="0">
                <a:solidFill>
                  <a:srgbClr val="92D050"/>
                </a:solidFill>
              </a:rPr>
              <a:t>ț</a:t>
            </a:r>
            <a:r>
              <a:rPr lang="en-US" sz="3100" b="1" dirty="0" err="1">
                <a:solidFill>
                  <a:srgbClr val="92D050"/>
                </a:solidFill>
              </a:rPr>
              <a:t>ional</a:t>
            </a:r>
            <a:r>
              <a:rPr lang="ro-RO" sz="3100" b="1" dirty="0">
                <a:solidFill>
                  <a:srgbClr val="92D050"/>
                </a:solidFill>
              </a:rPr>
              <a:t> </a:t>
            </a:r>
            <a:r>
              <a:rPr lang="ro-RO" sz="3100" b="1" dirty="0" smtClean="0">
                <a:solidFill>
                  <a:srgbClr val="92D050"/>
                </a:solidFill>
              </a:rPr>
              <a:t>SA</a:t>
            </a:r>
            <a:r>
              <a:rPr lang="en-US" sz="3100" b="1" dirty="0" smtClean="0">
                <a:solidFill>
                  <a:srgbClr val="92D050"/>
                </a:solidFill>
              </a:rPr>
              <a:t> (</a:t>
            </a:r>
            <a:r>
              <a:rPr lang="en-US" sz="3100" b="1" dirty="0" err="1" smtClean="0">
                <a:solidFill>
                  <a:srgbClr val="92D050"/>
                </a:solidFill>
              </a:rPr>
              <a:t>organizat</a:t>
            </a:r>
            <a:r>
              <a:rPr lang="ro-RO" sz="3100" b="1" dirty="0" smtClean="0">
                <a:solidFill>
                  <a:srgbClr val="92D050"/>
                </a:solidFill>
              </a:rPr>
              <a:t>ă la Liceul Tehnologic Henri Coandă)</a:t>
            </a:r>
            <a:br>
              <a:rPr lang="ro-RO" sz="3100" b="1" dirty="0" smtClean="0">
                <a:solidFill>
                  <a:srgbClr val="92D050"/>
                </a:solidFill>
              </a:rPr>
            </a:br>
            <a:r>
              <a:rPr lang="ro-RO" sz="3100" b="1" dirty="0" smtClean="0">
                <a:solidFill>
                  <a:srgbClr val="92D050"/>
                </a:solidFill>
              </a:rPr>
              <a:t/>
            </a:r>
            <a:br>
              <a:rPr lang="ro-RO" sz="3100" b="1" dirty="0" smtClean="0">
                <a:solidFill>
                  <a:srgbClr val="92D050"/>
                </a:solidFill>
              </a:rPr>
            </a:br>
            <a:r>
              <a:rPr lang="ro-RO" sz="3100" b="1" dirty="0" smtClean="0">
                <a:solidFill>
                  <a:srgbClr val="92D050"/>
                </a:solidFill>
              </a:rPr>
              <a:t>-vizită </a:t>
            </a:r>
            <a:r>
              <a:rPr lang="en-US" sz="3100" b="1" dirty="0" smtClean="0">
                <a:solidFill>
                  <a:srgbClr val="92D050"/>
                </a:solidFill>
              </a:rPr>
              <a:t>a </a:t>
            </a:r>
            <a:r>
              <a:rPr lang="en-US" sz="3100" b="1" dirty="0" err="1" smtClean="0">
                <a:solidFill>
                  <a:srgbClr val="92D050"/>
                </a:solidFill>
              </a:rPr>
              <a:t>elevilor</a:t>
            </a:r>
            <a:r>
              <a:rPr lang="en-US" sz="3100" b="1" dirty="0" smtClean="0">
                <a:solidFill>
                  <a:srgbClr val="92D050"/>
                </a:solidFill>
              </a:rPr>
              <a:t> </a:t>
            </a:r>
            <a:r>
              <a:rPr lang="en-US" sz="3100" b="1" dirty="0" err="1" smtClean="0">
                <a:solidFill>
                  <a:srgbClr val="92D050"/>
                </a:solidFill>
              </a:rPr>
              <a:t>liceului</a:t>
            </a:r>
            <a:r>
              <a:rPr lang="en-US" sz="3100" b="1" dirty="0" smtClean="0">
                <a:solidFill>
                  <a:srgbClr val="92D050"/>
                </a:solidFill>
              </a:rPr>
              <a:t> </a:t>
            </a:r>
            <a:r>
              <a:rPr lang="ro-RO" sz="3100" b="1" dirty="0" smtClean="0">
                <a:solidFill>
                  <a:srgbClr val="92D050"/>
                </a:solidFill>
              </a:rPr>
              <a:t>la </a:t>
            </a:r>
            <a:r>
              <a:rPr lang="en-US" sz="3100" b="1" dirty="0">
                <a:solidFill>
                  <a:srgbClr val="92D050"/>
                </a:solidFill>
              </a:rPr>
              <a:t>SC </a:t>
            </a:r>
            <a:r>
              <a:rPr lang="en-US" sz="3100" b="1" dirty="0" err="1">
                <a:solidFill>
                  <a:srgbClr val="92D050"/>
                </a:solidFill>
              </a:rPr>
              <a:t>GreenWeee</a:t>
            </a:r>
            <a:r>
              <a:rPr lang="ro-RO" sz="3100" b="1" dirty="0">
                <a:solidFill>
                  <a:srgbClr val="92D050"/>
                </a:solidFill>
              </a:rPr>
              <a:t> I</a:t>
            </a:r>
            <a:r>
              <a:rPr lang="en-US" sz="3100" b="1" dirty="0" err="1">
                <a:solidFill>
                  <a:srgbClr val="92D050"/>
                </a:solidFill>
              </a:rPr>
              <a:t>nterna</a:t>
            </a:r>
            <a:r>
              <a:rPr lang="ro-RO" sz="3100" b="1" dirty="0">
                <a:solidFill>
                  <a:srgbClr val="92D050"/>
                </a:solidFill>
              </a:rPr>
              <a:t>ț</a:t>
            </a:r>
            <a:r>
              <a:rPr lang="en-US" sz="3100" b="1" dirty="0" err="1">
                <a:solidFill>
                  <a:srgbClr val="92D050"/>
                </a:solidFill>
              </a:rPr>
              <a:t>ional</a:t>
            </a:r>
            <a:r>
              <a:rPr lang="ro-RO" sz="3100" b="1" dirty="0">
                <a:solidFill>
                  <a:srgbClr val="92D050"/>
                </a:solidFill>
              </a:rPr>
              <a:t> SA</a:t>
            </a:r>
            <a:endParaRPr lang="en-US" sz="31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3701255"/>
            <a:ext cx="4064001" cy="3048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3701255"/>
            <a:ext cx="4000499" cy="300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432" y="187325"/>
            <a:ext cx="4034367" cy="3025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7" y="187325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29" y="3650484"/>
            <a:ext cx="4275667" cy="32075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2" y="3642122"/>
            <a:ext cx="4287837" cy="3215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1" y="365125"/>
            <a:ext cx="4248148" cy="3186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30" y="242887"/>
            <a:ext cx="4275667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600325"/>
            <a:ext cx="10515600" cy="1325563"/>
          </a:xfrm>
        </p:spPr>
        <p:txBody>
          <a:bodyPr/>
          <a:lstStyle/>
          <a:p>
            <a:pPr algn="ctr"/>
            <a:r>
              <a:rPr lang="ro-RO" b="1" dirty="0" smtClean="0"/>
              <a:t>Confecționarea de mărțișoare din materiale reciclabile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93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05" y="261143"/>
            <a:ext cx="4902200" cy="275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" y="3644901"/>
            <a:ext cx="4343400" cy="2451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1143"/>
            <a:ext cx="4902200" cy="2757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26" y="3186845"/>
            <a:ext cx="2707667" cy="3671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3644901"/>
            <a:ext cx="3573605" cy="26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825" y="622300"/>
            <a:ext cx="4105275" cy="547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2300"/>
            <a:ext cx="7298267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9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„R</a:t>
            </a:r>
            <a:r>
              <a:rPr lang="ro-RO" b="1" dirty="0" smtClean="0"/>
              <a:t>ăspunsul este în natură”-activitate desfășurată cu ocazia Zilei Internaționale a Apei 22.03.2018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48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89" y="3612090"/>
            <a:ext cx="4327880" cy="3245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69" y="139700"/>
            <a:ext cx="4318000" cy="3238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75" y="916516"/>
            <a:ext cx="3692525" cy="4923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4" y="937683"/>
            <a:ext cx="367665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</TotalTime>
  <Words>62</Words>
  <Application>Microsoft Office PowerPoint</Application>
  <PresentationFormat>Widescreen</PresentationFormat>
  <Paragraphs>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Courier New</vt:lpstr>
      <vt:lpstr>Trebuchet MS</vt:lpstr>
      <vt:lpstr>Wingdings 3</vt:lpstr>
      <vt:lpstr>Facet</vt:lpstr>
      <vt:lpstr>Activități „verzi” desfășurate la Liceul Tehnologic Henri Coandă, Buzău  în anul școlar 2017-2018</vt:lpstr>
      <vt:lpstr>Activități în parteneriat cu SC GreenWeee Internațional SA:  -activitate de prezentare a societății comerciale SC GreenWeee Internațional SA (organizată la Liceul Tehnologic Henri Coandă)  -vizită a elevilor liceului la SC GreenWeee Internațional SA</vt:lpstr>
      <vt:lpstr>PowerPoint Presentation</vt:lpstr>
      <vt:lpstr>PowerPoint Presentation</vt:lpstr>
      <vt:lpstr>Confecționarea de mărțișoare din materiale reciclabile</vt:lpstr>
      <vt:lpstr>PowerPoint Presentation</vt:lpstr>
      <vt:lpstr>PowerPoint Presentation</vt:lpstr>
      <vt:lpstr>„Răspunsul este în natură”-activitate desfășurată cu ocazia Zilei Internaționale a Apei 22.03.2018</vt:lpstr>
      <vt:lpstr>PowerPoint Presentation</vt:lpstr>
      <vt:lpstr>Excursie școlară – Delta Dunării 17.05.2018</vt:lpstr>
      <vt:lpstr>PowerPoint Presentation</vt:lpstr>
      <vt:lpstr>Activitate de ecologizare a Parcului Crâng „Crâng Verde Start”-09.06.2018</vt:lpstr>
      <vt:lpstr>PowerPoint Presentation</vt:lpstr>
      <vt:lpstr>Ziua Națională de Curățenie Let’s  Do It Romania- 14.09.2018</vt:lpstr>
      <vt:lpstr>PowerPoint Presentation</vt:lpstr>
      <vt:lpstr>Activitate de prezentare a proiectului  ECO-Școala – 15.11.2018 Instituție parteneră SC RER SUD SA Buzău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Activitate de prezentare a  SC GreenWeeeInternațional SA</dc:title>
  <dc:creator>Windows User</dc:creator>
  <cp:lastModifiedBy>Windows User</cp:lastModifiedBy>
  <cp:revision>16</cp:revision>
  <dcterms:created xsi:type="dcterms:W3CDTF">2018-11-19T15:09:57Z</dcterms:created>
  <dcterms:modified xsi:type="dcterms:W3CDTF">2018-11-19T19:48:09Z</dcterms:modified>
</cp:coreProperties>
</file>